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Розвиток науки (фізики і математики) у 20-30 роки </a:t>
            </a:r>
            <a:r>
              <a:rPr lang="uk-UA" dirty="0" err="1"/>
              <a:t>ХХст</a:t>
            </a:r>
            <a:r>
              <a:rPr lang="uk-UA" dirty="0"/>
              <a:t>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5072066" cy="592933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штучну</a:t>
            </a:r>
            <a:r>
              <a:rPr lang="ru-RU" dirty="0" smtClean="0"/>
              <a:t> </a:t>
            </a:r>
            <a:r>
              <a:rPr lang="ru-RU" dirty="0" err="1" smtClean="0"/>
              <a:t>радіоактивність</a:t>
            </a:r>
            <a:r>
              <a:rPr lang="ru-RU" dirty="0" smtClean="0"/>
              <a:t> (1934 р.).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Розробили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одних </a:t>
            </a:r>
            <a:r>
              <a:rPr lang="ru-RU" dirty="0" err="1" smtClean="0"/>
              <a:t>елементів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endParaRPr lang="ru-RU" dirty="0" smtClean="0"/>
          </a:p>
          <a:p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поклали</a:t>
            </a:r>
            <a:r>
              <a:rPr lang="ru-RU" dirty="0" smtClean="0"/>
              <a:t> початок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радіоактивних</a:t>
            </a:r>
            <a:r>
              <a:rPr lang="ru-RU" dirty="0" smtClean="0"/>
              <a:t> </a:t>
            </a:r>
            <a:r>
              <a:rPr lang="ru-RU" dirty="0" err="1" smtClean="0"/>
              <a:t>ізотопів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фізиці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біології</a:t>
            </a:r>
            <a:r>
              <a:rPr lang="ru-RU" dirty="0" smtClean="0"/>
              <a:t>, </a:t>
            </a:r>
            <a:r>
              <a:rPr lang="ru-RU" dirty="0" err="1" smtClean="0"/>
              <a:t>медицині</a:t>
            </a:r>
            <a:r>
              <a:rPr lang="ru-RU" dirty="0" smtClean="0"/>
              <a:t>, </a:t>
            </a:r>
            <a:r>
              <a:rPr lang="ru-RU" dirty="0" err="1" smtClean="0"/>
              <a:t>техніці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	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3314" name="Picture 2" descr="http://t1.gstatic.com/images?q=tbn:ANd9GcRAZGPZXAXeMRl31lwrwGpymuGzY_X0xkZceiIaeW-d2dgiyj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928670"/>
            <a:ext cx="4929190" cy="3843097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3857620" cy="497207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Альберт </a:t>
            </a:r>
            <a:r>
              <a:rPr lang="ru-RU" sz="4400" dirty="0" err="1" smtClean="0"/>
              <a:t>Ейнштейн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>	(1879-1955)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у США. </a:t>
            </a:r>
          </a:p>
          <a:p>
            <a:pPr>
              <a:buNone/>
            </a:pPr>
            <a:r>
              <a:rPr lang="ru-RU" dirty="0" smtClean="0"/>
              <a:t>	У 1921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2292" name="Picture 4" descr="http://t0.gstatic.com/images?q=tbn:ANd9GcQsUzsSuK7NKQU7Uc_e1Kp2pNi2j2tvMwZVHYh2WBoVtu00l34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7170"/>
            <a:ext cx="5214942" cy="657083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274638"/>
            <a:ext cx="49006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143372" cy="68580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Створив теорію відносності.</a:t>
            </a:r>
          </a:p>
          <a:p>
            <a:pPr>
              <a:buNone/>
            </a:pPr>
            <a:r>
              <a:rPr lang="uk-UA" dirty="0" smtClean="0"/>
              <a:t>	Один із засновників квантової теорії та статичної фізики</a:t>
            </a:r>
          </a:p>
          <a:p>
            <a:pPr>
              <a:buNone/>
            </a:pPr>
            <a:r>
              <a:rPr lang="uk-UA" dirty="0" smtClean="0"/>
              <a:t>	Значно розширив знання про зв'язки між атомами й молекулами</a:t>
            </a:r>
          </a:p>
          <a:p>
            <a:r>
              <a:rPr lang="uk-UA" dirty="0" smtClean="0"/>
              <a:t>Його теорія відносності повністю змінила уявлення про простір і час.</a:t>
            </a:r>
          </a:p>
          <a:p>
            <a:pPr>
              <a:buNone/>
            </a:pPr>
            <a:r>
              <a:rPr lang="uk-UA" dirty="0" smtClean="0"/>
              <a:t>	Теорія дає точніше, ніж класична механіка, відображення об'єктивних процесів реальної дійсності.</a:t>
            </a:r>
          </a:p>
          <a:p>
            <a:pPr>
              <a:buNone/>
            </a:pPr>
            <a:r>
              <a:rPr lang="uk-UA" dirty="0" smtClean="0"/>
              <a:t>	Відкрив закони фотоефекту	</a:t>
            </a:r>
          </a:p>
          <a:p>
            <a:endParaRPr lang="uk-UA" dirty="0"/>
          </a:p>
        </p:txBody>
      </p:sp>
      <p:pic>
        <p:nvPicPr>
          <p:cNvPr id="11266" name="Picture 2" descr="http://t2.gstatic.com/images?q=tbn:ANd9GcR5-xGv1ULkUEl16GC5VF7zYzluXXy6HHSDqBVqdly7-a-OjaCa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03885"/>
            <a:ext cx="6000760" cy="4054115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3643306" cy="5257800"/>
          </a:xfrm>
        </p:spPr>
        <p:txBody>
          <a:bodyPr>
            <a:normAutofit lnSpcReduction="10000"/>
          </a:bodyPr>
          <a:lstStyle/>
          <a:p>
            <a:r>
              <a:rPr lang="ru-RU" sz="4000" dirty="0" err="1" smtClean="0"/>
              <a:t>Ірвінг</a:t>
            </a:r>
            <a:r>
              <a:rPr lang="ru-RU" sz="4000" dirty="0" smtClean="0"/>
              <a:t> </a:t>
            </a:r>
            <a:r>
              <a:rPr lang="ru-RU" sz="4000" dirty="0" err="1" smtClean="0"/>
              <a:t>Ленгмюр</a:t>
            </a:r>
            <a:endParaRPr lang="ru-RU" sz="4000" dirty="0" smtClean="0"/>
          </a:p>
          <a:p>
            <a:r>
              <a:rPr lang="ru-RU" dirty="0" smtClean="0"/>
              <a:t>(1881-1957),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фізико-хімік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1932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10242" name="AutoShape 2" descr="data:image/jpeg;base64,/9j/4AAQSkZJRgABAQAAAQABAAD/2wCEAAkGBhQSEBQUExQUFBUUGBcXGBQUFBUUFxcXFxQXFBoXFBcXHCYeFxokGhQUHy8gJCcpLCwsFx4xNTAqNSYrLCkBCQoKBQUFDQUFDSkYEhgpKSkpKSkpKSkpKSkpKSkpKSkpKSkpKSkpKSkpKSkpKSkpKSkpKSkpKSkpKSkpKSkpKf/AABEIAPAAxAMBIgACEQEDEQH/xAAbAAABBQEBAAAAAAAAAAAAAAABAAIDBAYFB//EADsQAAEDAQUECAUDBAEFAAAAAAEAAhEDBAUSITEGQVFhIjJxgZGhsfAHE8HR4UJi8RQjUnIVJDOSotL/xAAUAQEAAAAAAAAAAAAAAAAAAAAA/8QAFBEBAAAAAAAAAAAAAAAAAAAAAP/aAAwDAQACEQMRAD8A9FanINToQPRCYE5A9JNBTggUJJJICkEEUAQKICMIGIpEJIEjKCSBwSLkoQKBSlKEoEoFKUoJFAk0hElAoGoIwggQT0wJwKBwCJQlGUBCcFGE5A4IJKC02sN5k6BBOSoKttA0z8h4qhUtoAlzpPgO77lUqt6DfA5Az4lBfqXm7k0d/kVz7ReD3SA4gcd3fH1hVP8Akw50NBdG5gLvPj91HXqvcc+iNzS4B/gCSPJAX1Y/UXHgwAEeSiF91gciQBuOfiufbm/udyxvzjluXPc/LeY5iUGzsm1Bjp4TzBj+V3LFeDKrZYZ5bx3LzFlQjdHv1XVuS9HU6kwI5ndwlB6CElTs95NeAdDwVtpQJAowlCAJFApIEgEEoQKEk0pIC0JyBCKAwgiAnIGhOTBqU4FAK9SGkrg2m1NglxzPHOOUI7TX0KcU2tLnkTvA4BZw0XO65AJE66dg7UBt1rdqwSNxOvhxXNoUi8y8wOZ6PfGvcupVaGU5cdTAHCM8guHVthJPsIO3Z7W1gzzG4dUR/oMvGVILwa4GSWj15AD89yzAruccjrqfortnaAcz3/QILn9OXu/ttMcSBP1gKtbbO79RAMb3T7710KBqOEAYRxE9ia66nAZz2xKDj/N5k+P2VyxzuEc9E42EjVW7NShBebVdTGLdvXfum9Q+G74XKoMlsazkqthY6naWtzjEI7Cg2qQCaEpQOIQCEpAoDCCUooBCSSSAkIQnpIGhJOQKAAIgIBFBg7dbMVoqPJjpQ3ecshHDTzVG0Wl5kDMk6mTJ0gcSrt8Ufl2ioI1MjWBJBn1U1y2SSX6NGTP/AKjjEoHWPZ1uAh5JdvznONyc/Y6mdSZ8vVdajxIAEmBy4qd1bd/EIKFLZihEFs95HorlC5qLOrTaOcSfNTNeFOwoG4Aq9anKu4Ux7Qg4losUqKnZAunaE1rBCCrgI0U1jYDVYTqJ9FFVrNCnuwtdUEEGM8jplH1QdspBGEEDSEgU9BAoRIQIRaUACSKSApJpKUoHJFNCBKAgogpoKcCgy211MY2O4tI75/Kiu9sSM8LYA56CfXxXa2ks+Og6NW9Id34lcK53DAWjUzJndOQQdCrac8zpujwnkoqVqkxInd+UK7OHM8ydBryOgyUV2uknJB1qfNWGOVJr4XOvG83xhpiSd/BBft20DGSB0iOCz9o2zfPVb5qj8tjCTWeXOOeFucaySudUtTCZYDAPvRBo7PtGXxIjPMhWrXewDSuPdtJpguGEc8veq6t9bP1PluNIAw3STJ7ARqgzFSrVqlzgYYDBJJA7BxPILqbNhzLRTIJMmCCIBB1zn6KlaWdBrAY+WABBBBcc3vMby7yDRuXY2VsjhaBn0QCROeYCDdoFR0nnOREGBz5p8oEhKUoIDKWJAJEIDiSQhJA8ppCJCSBqJKSRQIJJIoKV73gyjRc+p1dCOM5QsZZNprM50Cg6mNzw7f3LUbWXWa9lc1vWb0gBvjd4ErB2Gk1tElwmCQQg7FeoQ4YKjsJyBPSGfHFMLp2eyOA65BO4Nb9lnrhe6s4tww0ZxO7ktAK5GXDegstoVP8AOe1jPsqlquZzhGKAdS0lpjtMwrtnr5q+KwhBkDdAYeiG5DCZcXTzzGWUeKjs9yhzgMIAnt9VqazQdMjuhRtZhElBF/wzC0M4QZGo5yu7TzELk2K0l7iBoPfiuk04TmgyV93XgrFwGTs8vNXbkeGvDieXjl6q1ftZpG6RmuNSHSGW8eqDcgQhCKCBAJEJJFAJTsSaEigEoJQggmKBCCKBQkWpJEoEAnYUE5A1ZS/rjawuqYS6k/rtbq0n9Q4haxCJQYW7LvptBqUakublhIw5cFM2qXZxB3jmu1eNyta1zmAZS4t4ga4TuXCrWykXD5eUjMc0E9B5ldDHIVKg3NWmD+EE7GIW+rDOakpuUbqIe4Togp2Wx1WsL26n9Jyns5rhWk2sF1R7y0AiKcbt8/hbcv3Ll35hNItxAE6eKDNlz35yr93S8t44h6qtWwh+EOBXQuQh1Zh4n0Qa+EkUCgCKARQBEpQkQgYUkikgklAFEhNhAUkESUBCcCmyiEBhBKU0oE4ZLzq0WX5dZ40wOIHj9l6I58CSsTb7QyrVc9vVdof8oykcpCBlitwXYp1gQsxXoFhkKxY7w0lBpgVXtlv+WOiC5xyEKFlrBGSfZmS7ET2IKgsdoeJfUbTB3CXO+gCo2qx0W5E1ah4l8eQWjfZi8Ln19nna4gEHAFnpuMYCOeNxK62y9Eiu0bhJ8io33VgzkFdbZezdN79wGHvOf080GlQhGUMSAFNlOJSlAkU1GUDSUEUkEhTUSU1AZRTUZQIpIEoFyB0pSmgrHbY7X/KmlRPT/U4fp/KCDbraqGuoUjmRD3Dd+0cyu3abjIslHAJdSY0EDeMIntzXk73kmTJ3k/Ve82GoHUmOG9rT4gIPPXukKg5kdq9It1xUqslzYd/k3I9/HvWYvTZOo3Nn9wcsj4fZBw6NsIXRs15wc1yKrYMHIjUHI96hdaAN6Da0b1aBqq9r2hAGSyP9UdxXaubZx1XpVZa3c0ZE/YIIbVfEySYjUrZXI9hosNMhwImRvJ1KxXxGs9OlZmNpta3pDTXvOpWa2d2rqWU5S5h1Z9Qg9qDkFmbq23oVo6WF3A5LQ06wcJBBHIoJUQmSkCgcSlKQSKBiKa4ooJSgUCUJQElIlRVaobm4x3rPXrtxQpSGnG7g3PzQaQvXLvTaWjRHScCeAXnV67Z165gOwN4NPqVxC8uMkk9uaDXXvt8+oC2l0Af1b+7gso93nr+UwJOcgQcvYNhrxFWxU85LOg7tb+IXji1vw4v35VoNFx6NYZcnj7jLuQeroFNBSxIKlvuilW67AT/lo7xCy96bGhpmm8dj8o7xqtmSsNfd9k1nvP8A22dFoxdYjV3ig6F37L06UE9N/E6DsC6hEKtcN6CvQD94lp7Rlly0U9qfAQed/EW1Y4HAhY+mMlqNsqBw4jlLoCy7QgDqa6V3bR2ih1Khjg7Mea54cnimg293fE45CqzvatFYtu7NUgYsJO45LyZzUzAg95s9vY/Nrge9S414hY7wq0z0Hub3rR2DbyuzJ4D/ACKD0hzkFkae3zCOkwykg1F4XtTotxVHAcuKx96/EQ5ii2P3O+gWXvS8X1nl7yTwG4dgVAoLl4X3WrH+49xHDQeCokJ0IOCCOFI3IKPMaJNqoJgUHJYkxyB5TQ8tc17ci0gg+aQCTxkg9ruG9xXoMqCekMwdzhkR4yulK86+Gd89ezn/AHZ5Bw9D4rd1hoQSDy+qCntNfAs9AkEY3dFg5nfHADPw4rDWaKrMB7o9+z2ra2m5G1Kgc+XQCM8/4Wfvy5P6dwqU+oTBB3H7fZBU2Pt/yqz6Z6rvAOB+oWwrZ5DUrMbOUwLW7IdJsjxExyzWxpUQDog8++JrcLaDR+4/RYdrVuvirT6VA8n+oWIAyQNwJJ4ak5BDVqQEqLTCklSN8EBa1TsamBqkCB+Ac0kx1UJIBWUEJ9RxlRSgkATHFPBTHoECmupT905qdqgDWd6cGooSgMIOCIKJGSB9x3g6z2hlQfodMcWnIj/xJXttGqHNDhmHAEHkRI9V4MBDu1eofDy9/mWc0nGXUjl/ocx4GR4INYuHtVUOBjRrixZcv5XbWavKoXV3To3Id3vz7kHEve0Gg6lVYYcIB5iAIPLRbe67aK1JtRujh4HePFebbT2rE+Bo3+fstNsdasPQOjxI/wBgPqPRByvik7p0R+1x8XfhYqm3Ja74n1f+opjhTHm4/ZZWiMkEUIxIT3MTcMIIw3NPwpwCc2ECZqE9+QUYPSRqPQV6lTNJQ1HZlJB0KjFA5T1Dn6qCogLCk5RYk8FAYUgYo09r8kDsKQagCi0oFhSRKQQVq2RHau1sre/9PaWPJhpOF4/a7Ke4we5ci0aFCkZAQe8LMWnKq+eLp8cU+Hso7CX786z/AC3Hp0cs9Sz9J+ncoL5dhtDxuMO/9dfHs7QgyF6Uf7ruZ+v2Xfu0kU2kdZkEdo9/yqNtsuJ0jt8p9+qmsdXC2OI/GiDn7fW0Va1N7d9JkjgZdI7QZXBsxyVi9Osfe9VbG6UEr1EXKWoFFCAsUrWqMMT8WSBg6yD0GPzPgm1XIIGRnPFJQ4ykg6bzwUUoVDBSLkET8k5rlHVKLEE4ScITQU8FA8BEBMY/OFIgJSSBSQQvaobOc44K25VWmHnmg7Gz96mzV2VP06PA3sOveNe4LW7RVwbQCCCHU2kEaEScxHIHgeawTiutd94F7W03HqAhpO5pno56wXZZj7B1vmT77RJ+/PUKtWbBPP7D3vRY4+PvfzBz8U60RBJ0Az7vx2oM/eTpeffvVVbIOlCkr1JcSm0OsgnqhRKauFW3oHtRLskAorQ6AffJAaRynifqoq5UlIQ1V7ScigrCtCSLKWSSDpB06pj6caKRzFGSgYQkAnOgpqB4CeAmU1NCCMjRTsdIURKbTfDuRQWA1INT4ToQREKtaRBBVtyrWluRQAPT6dUtIIkEbwqtN+SlAQaGlaw8AjvAyAOp+u7yVe8rZDMM669g9hULBacLoOh9R7hRWqtiJKCIuCksrpeFDCfZHdMd6C7WGagLFK/VMhAwhVbRnA4lXMKp1Ov2DwQPCgrDJTdv4/KjrnJBBTOSSlZSy1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44" name="AutoShape 4" descr="data:image/jpeg;base64,/9j/4AAQSkZJRgABAQAAAQABAAD/2wCEAAkGBhQSEBQUExQUFBUUGBcXGBQUFBUUFxcXFxQXFBoXFBcXHCYeFxokGhQUHy8gJCcpLCwsFx4xNTAqNSYrLCkBCQoKBQUFDQUFDSkYEhgpKSkpKSkpKSkpKSkpKSkpKSkpKSkpKSkpKSkpKSkpKSkpKSkpKSkpKSkpKSkpKSkpKf/AABEIAPAAxAMBIgACEQEDEQH/xAAbAAABBQEBAAAAAAAAAAAAAAABAAIDBAYFB//EADsQAAEDAQUECAUDBAEFAAAAAAEAAhEDBAUSITEGQVFhIjJxgZGhsfAHE8HR4UJi8RQjUnIVJDOSotL/xAAUAQEAAAAAAAAAAAAAAAAAAAAA/8QAFBEBAAAAAAAAAAAAAAAAAAAAAP/aAAwDAQACEQMRAD8A9FanINToQPRCYE5A9JNBTggUJJJICkEEUAQKICMIGIpEJIEjKCSBwSLkoQKBSlKEoEoFKUoJFAk0hElAoGoIwggQT0wJwKBwCJQlGUBCcFGE5A4IJKC02sN5k6BBOSoKttA0z8h4qhUtoAlzpPgO77lUqt6DfA5Az4lBfqXm7k0d/kVz7ReD3SA4gcd3fH1hVP8Akw50NBdG5gLvPj91HXqvcc+iNzS4B/gCSPJAX1Y/UXHgwAEeSiF91gciQBuOfiufbm/udyxvzjluXPc/LeY5iUGzsm1Bjp4TzBj+V3LFeDKrZYZ5bx3LzFlQjdHv1XVuS9HU6kwI5ndwlB6CElTs95NeAdDwVtpQJAowlCAJFApIEgEEoQKEk0pIC0JyBCKAwgiAnIGhOTBqU4FAK9SGkrg2m1NglxzPHOOUI7TX0KcU2tLnkTvA4BZw0XO65AJE66dg7UBt1rdqwSNxOvhxXNoUi8y8wOZ6PfGvcupVaGU5cdTAHCM8guHVthJPsIO3Z7W1gzzG4dUR/oMvGVILwa4GSWj15AD89yzAruccjrqfortnaAcz3/QILn9OXu/ttMcSBP1gKtbbO79RAMb3T7710KBqOEAYRxE9ia66nAZz2xKDj/N5k+P2VyxzuEc9E42EjVW7NShBebVdTGLdvXfum9Q+G74XKoMlsazkqthY6naWtzjEI7Cg2qQCaEpQOIQCEpAoDCCUooBCSSSAkIQnpIGhJOQKAAIgIBFBg7dbMVoqPJjpQ3ecshHDTzVG0Wl5kDMk6mTJ0gcSrt8Ufl2ioI1MjWBJBn1U1y2SSX6NGTP/AKjjEoHWPZ1uAh5JdvznONyc/Y6mdSZ8vVdajxIAEmBy4qd1bd/EIKFLZihEFs95HorlC5qLOrTaOcSfNTNeFOwoG4Aq9anKu4Ux7Qg4losUqKnZAunaE1rBCCrgI0U1jYDVYTqJ9FFVrNCnuwtdUEEGM8jplH1QdspBGEEDSEgU9BAoRIQIRaUACSKSApJpKUoHJFNCBKAgogpoKcCgy211MY2O4tI75/Kiu9sSM8LYA56CfXxXa2ks+Og6NW9Id34lcK53DAWjUzJndOQQdCrac8zpujwnkoqVqkxInd+UK7OHM8ydBryOgyUV2uknJB1qfNWGOVJr4XOvG83xhpiSd/BBft20DGSB0iOCz9o2zfPVb5qj8tjCTWeXOOeFucaySudUtTCZYDAPvRBo7PtGXxIjPMhWrXewDSuPdtJpguGEc8veq6t9bP1PluNIAw3STJ7ARqgzFSrVqlzgYYDBJJA7BxPILqbNhzLRTIJMmCCIBB1zn6KlaWdBrAY+WABBBBcc3vMby7yDRuXY2VsjhaBn0QCROeYCDdoFR0nnOREGBz5p8oEhKUoIDKWJAJEIDiSQhJA8ppCJCSBqJKSRQIJJIoKV73gyjRc+p1dCOM5QsZZNprM50Cg6mNzw7f3LUbWXWa9lc1vWb0gBvjd4ErB2Gk1tElwmCQQg7FeoQ4YKjsJyBPSGfHFMLp2eyOA65BO4Nb9lnrhe6s4tww0ZxO7ktAK5GXDegstoVP8AOe1jPsqlquZzhGKAdS0lpjtMwrtnr5q+KwhBkDdAYeiG5DCZcXTzzGWUeKjs9yhzgMIAnt9VqazQdMjuhRtZhElBF/wzC0M4QZGo5yu7TzELk2K0l7iBoPfiuk04TmgyV93XgrFwGTs8vNXbkeGvDieXjl6q1ftZpG6RmuNSHSGW8eqDcgQhCKCBAJEJJFAJTsSaEigEoJQggmKBCCKBQkWpJEoEAnYUE5A1ZS/rjawuqYS6k/rtbq0n9Q4haxCJQYW7LvptBqUakublhIw5cFM2qXZxB3jmu1eNyta1zmAZS4t4ga4TuXCrWykXD5eUjMc0E9B5ldDHIVKg3NWmD+EE7GIW+rDOakpuUbqIe4Togp2Wx1WsL26n9Jyns5rhWk2sF1R7y0AiKcbt8/hbcv3Ll35hNItxAE6eKDNlz35yr93S8t44h6qtWwh+EOBXQuQh1Zh4n0Qa+EkUCgCKARQBEpQkQgYUkikgklAFEhNhAUkESUBCcCmyiEBhBKU0oE4ZLzq0WX5dZ40wOIHj9l6I58CSsTb7QyrVc9vVdof8oykcpCBlitwXYp1gQsxXoFhkKxY7w0lBpgVXtlv+WOiC5xyEKFlrBGSfZmS7ET2IKgsdoeJfUbTB3CXO+gCo2qx0W5E1ah4l8eQWjfZi8Ln19nna4gEHAFnpuMYCOeNxK62y9Eiu0bhJ8io33VgzkFdbZezdN79wGHvOf080GlQhGUMSAFNlOJSlAkU1GUDSUEUkEhTUSU1AZRTUZQIpIEoFyB0pSmgrHbY7X/KmlRPT/U4fp/KCDbraqGuoUjmRD3Dd+0cyu3abjIslHAJdSY0EDeMIntzXk73kmTJ3k/Ve82GoHUmOG9rT4gIPPXukKg5kdq9It1xUqslzYd/k3I9/HvWYvTZOo3Nn9wcsj4fZBw6NsIXRs15wc1yKrYMHIjUHI96hdaAN6Da0b1aBqq9r2hAGSyP9UdxXaubZx1XpVZa3c0ZE/YIIbVfEySYjUrZXI9hosNMhwImRvJ1KxXxGs9OlZmNpta3pDTXvOpWa2d2rqWU5S5h1Z9Qg9qDkFmbq23oVo6WF3A5LQ06wcJBBHIoJUQmSkCgcSlKQSKBiKa4ooJSgUCUJQElIlRVaobm4x3rPXrtxQpSGnG7g3PzQaQvXLvTaWjRHScCeAXnV67Z165gOwN4NPqVxC8uMkk9uaDXXvt8+oC2l0Af1b+7gso93nr+UwJOcgQcvYNhrxFWxU85LOg7tb+IXji1vw4v35VoNFx6NYZcnj7jLuQeroFNBSxIKlvuilW67AT/lo7xCy96bGhpmm8dj8o7xqtmSsNfd9k1nvP8A22dFoxdYjV3ig6F37L06UE9N/E6DsC6hEKtcN6CvQD94lp7Rlly0U9qfAQed/EW1Y4HAhY+mMlqNsqBw4jlLoCy7QgDqa6V3bR2ih1Khjg7Mea54cnimg293fE45CqzvatFYtu7NUgYsJO45LyZzUzAg95s9vY/Nrge9S414hY7wq0z0Hub3rR2DbyuzJ4D/ACKD0hzkFkae3zCOkwykg1F4XtTotxVHAcuKx96/EQ5ii2P3O+gWXvS8X1nl7yTwG4dgVAoLl4X3WrH+49xHDQeCokJ0IOCCOFI3IKPMaJNqoJgUHJYkxyB5TQ8tc17ci0gg+aQCTxkg9ruG9xXoMqCekMwdzhkR4yulK86+Gd89ezn/AHZ5Bw9D4rd1hoQSDy+qCntNfAs9AkEY3dFg5nfHADPw4rDWaKrMB7o9+z2ra2m5G1Kgc+XQCM8/4Wfvy5P6dwqU+oTBB3H7fZBU2Pt/yqz6Z6rvAOB+oWwrZ5DUrMbOUwLW7IdJsjxExyzWxpUQDog8++JrcLaDR+4/RYdrVuvirT6VA8n+oWIAyQNwJJ4ak5BDVqQEqLTCklSN8EBa1TsamBqkCB+Ac0kx1UJIBWUEJ9RxlRSgkATHFPBTHoECmupT905qdqgDWd6cGooSgMIOCIKJGSB9x3g6z2hlQfodMcWnIj/xJXttGqHNDhmHAEHkRI9V4MBDu1eofDy9/mWc0nGXUjl/ocx4GR4INYuHtVUOBjRrixZcv5XbWavKoXV3To3Id3vz7kHEve0Gg6lVYYcIB5iAIPLRbe67aK1JtRujh4HePFebbT2rE+Bo3+fstNsdasPQOjxI/wBgPqPRByvik7p0R+1x8XfhYqm3Ja74n1f+opjhTHm4/ZZWiMkEUIxIT3MTcMIIw3NPwpwCc2ECZqE9+QUYPSRqPQV6lTNJQ1HZlJB0KjFA5T1Dn6qCogLCk5RYk8FAYUgYo09r8kDsKQagCi0oFhSRKQQVq2RHau1sre/9PaWPJhpOF4/a7Ke4we5ci0aFCkZAQe8LMWnKq+eLp8cU+Hso7CX786z/AC3Hp0cs9Sz9J+ncoL5dhtDxuMO/9dfHs7QgyF6Uf7ruZ+v2Xfu0kU2kdZkEdo9/yqNtsuJ0jt8p9+qmsdXC2OI/GiDn7fW0Va1N7d9JkjgZdI7QZXBsxyVi9Osfe9VbG6UEr1EXKWoFFCAsUrWqMMT8WSBg6yD0GPzPgm1XIIGRnPFJQ4ykg6bzwUUoVDBSLkET8k5rlHVKLEE4ScITQU8FA8BEBMY/OFIgJSSBSQQvaobOc44K25VWmHnmg7Gz96mzV2VP06PA3sOveNe4LW7RVwbQCCCHU2kEaEScxHIHgeawTiutd94F7W03HqAhpO5pno56wXZZj7B1vmT77RJ+/PUKtWbBPP7D3vRY4+PvfzBz8U60RBJ0Az7vx2oM/eTpeffvVVbIOlCkr1JcSm0OsgnqhRKauFW3oHtRLskAorQ6AffJAaRynifqoq5UlIQ1V7ScigrCtCSLKWSSDpB06pj6caKRzFGSgYQkAnOgpqB4CeAmU1NCCMjRTsdIURKbTfDuRQWA1INT4ToQREKtaRBBVtyrWluRQAPT6dUtIIkEbwqtN+SlAQaGlaw8AjvAyAOp+u7yVe8rZDMM669g9hULBacLoOh9R7hRWqtiJKCIuCksrpeFDCfZHdMd6C7WGagLFK/VMhAwhVbRnA4lXMKp1Ov2DwQPCgrDJTdv4/KjrnJBBTOSSlZSy1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46" name="Picture 6" descr="http://t0.gstatic.com/images?q=tbn:ANd9GcR84k0rGIA_OcPdTZnziW-acx12h4LiO5GfVYK2EvPuDI0wdtH0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888832"/>
            <a:ext cx="4357718" cy="5969168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397192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643438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Створив праці про електричні розряди і гази.</a:t>
            </a:r>
          </a:p>
          <a:p>
            <a:pPr>
              <a:buNone/>
            </a:pPr>
            <a:r>
              <a:rPr lang="uk-UA" dirty="0" smtClean="0"/>
              <a:t>Розробив вакуумну техніку, написав праці.</a:t>
            </a:r>
          </a:p>
          <a:p>
            <a:pPr>
              <a:buNone/>
            </a:pPr>
            <a:r>
              <a:rPr lang="uk-UA" dirty="0" smtClean="0"/>
              <a:t>Винайшов насос, у 100 разів потужніший від тих, що використовували раніше.</a:t>
            </a:r>
          </a:p>
          <a:p>
            <a:pPr>
              <a:buNone/>
            </a:pPr>
            <a:r>
              <a:rPr lang="uk-UA" dirty="0" smtClean="0"/>
              <a:t>Винайшов спосіб наповнення лампи азотом, що приводило до кращого горіння і потребувало значно менше енергії</a:t>
            </a:r>
          </a:p>
          <a:p>
            <a:pPr>
              <a:buNone/>
            </a:pPr>
            <a:r>
              <a:rPr lang="uk-UA" dirty="0" smtClean="0"/>
              <a:t>Спростив твердження про залежність світіння ламп лише від вакууму.</a:t>
            </a:r>
          </a:p>
          <a:p>
            <a:r>
              <a:rPr lang="uk-UA" dirty="0" smtClean="0"/>
              <a:t>Його праці мали великий вплив на розвиток хімії, біології, фізики</a:t>
            </a:r>
          </a:p>
          <a:p>
            <a:endParaRPr lang="uk-UA" dirty="0"/>
          </a:p>
        </p:txBody>
      </p:sp>
      <p:pic>
        <p:nvPicPr>
          <p:cNvPr id="9218" name="Picture 2" descr="http://t3.gstatic.com/images?q=tbn:ANd9GcRiux6CzKWyHQ4AXzfg0-tPW2fEPeL0BCe31DtRLnzDPfgpiPy4b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44478"/>
            <a:ext cx="4000528" cy="531352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3929058" cy="5643602"/>
          </a:xfrm>
        </p:spPr>
        <p:txBody>
          <a:bodyPr/>
          <a:lstStyle/>
          <a:p>
            <a:r>
              <a:rPr lang="ru-RU" sz="4000" dirty="0" err="1" smtClean="0"/>
              <a:t>Енріко</a:t>
            </a:r>
            <a:r>
              <a:rPr lang="ru-RU" sz="4000" dirty="0" smtClean="0"/>
              <a:t> </a:t>
            </a:r>
            <a:r>
              <a:rPr lang="ru-RU" sz="4000" dirty="0" err="1" smtClean="0"/>
              <a:t>Фермі</a:t>
            </a:r>
            <a:endParaRPr lang="ru-RU" sz="4000" dirty="0" smtClean="0"/>
          </a:p>
          <a:p>
            <a:r>
              <a:rPr lang="ru-RU" dirty="0" smtClean="0"/>
              <a:t>(1901-1954), </a:t>
            </a:r>
            <a:r>
              <a:rPr lang="ru-RU" dirty="0" err="1" smtClean="0"/>
              <a:t>італійський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Працював</a:t>
            </a:r>
            <a:r>
              <a:rPr lang="ru-RU" dirty="0" smtClean="0"/>
              <a:t> у США.</a:t>
            </a:r>
          </a:p>
          <a:p>
            <a:pPr>
              <a:buNone/>
            </a:pPr>
            <a:r>
              <a:rPr lang="ru-RU" dirty="0" smtClean="0"/>
              <a:t> в 1938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8194" name="Picture 2" descr="http://t1.gstatic.com/images?q=tbn:ANd9GcRHxUWybVipZ9t3SAsT01qqrgwyqM46uptPeSlfxrCrv_gYaJlR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142984"/>
            <a:ext cx="5490406" cy="571501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29124" cy="685800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Довів існування нових радіоактивних елементів.</a:t>
            </a:r>
          </a:p>
          <a:p>
            <a:pPr>
              <a:buNone/>
            </a:pPr>
            <a:r>
              <a:rPr lang="uk-UA" dirty="0" smtClean="0"/>
              <a:t>	Відкрив ядерні реакції.</a:t>
            </a:r>
          </a:p>
          <a:p>
            <a:pPr>
              <a:buNone/>
            </a:pPr>
            <a:r>
              <a:rPr lang="uk-UA" dirty="0" smtClean="0"/>
              <a:t>	Вперше здійснив ядерну ланцюгову реакцію у збудованому ним ядерному реакторі </a:t>
            </a:r>
          </a:p>
          <a:p>
            <a:pPr>
              <a:buNone/>
            </a:pPr>
            <a:r>
              <a:rPr lang="uk-UA" dirty="0" smtClean="0"/>
              <a:t>	Заснував першу в Італії школу сучасної фізики.</a:t>
            </a:r>
          </a:p>
          <a:p>
            <a:pPr>
              <a:buNone/>
            </a:pPr>
            <a:r>
              <a:rPr lang="uk-UA" dirty="0" smtClean="0"/>
              <a:t>	Новий хімічний елемент у таблиці </a:t>
            </a:r>
            <a:r>
              <a:rPr lang="uk-UA" dirty="0" err="1" smtClean="0"/>
              <a:t>Менделеєва</a:t>
            </a:r>
            <a:r>
              <a:rPr lang="uk-UA" dirty="0" smtClean="0"/>
              <a:t> названо на честь вченого фермієм.</a:t>
            </a:r>
          </a:p>
          <a:p>
            <a:r>
              <a:rPr lang="uk-UA" dirty="0" smtClean="0"/>
              <a:t>Зробив вагомий внесок у розвиток сучасної теоретичної та експериментальної фізики.</a:t>
            </a:r>
          </a:p>
          <a:p>
            <a:pPr>
              <a:buNone/>
            </a:pPr>
            <a:r>
              <a:rPr lang="uk-UA" dirty="0" smtClean="0"/>
              <a:t>	Заклав основи нейронної фізики</a:t>
            </a:r>
          </a:p>
          <a:p>
            <a:endParaRPr lang="uk-UA" dirty="0"/>
          </a:p>
        </p:txBody>
      </p:sp>
      <p:pic>
        <p:nvPicPr>
          <p:cNvPr id="7170" name="Picture 2" descr="http://t1.gstatic.com/images?q=tbn:ANd9GcSJ1wr0mdvOzSuJxfjoiJEIxDIyjVHa7bO97mivov5xCkk2yOr9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0" y="1285860"/>
            <a:ext cx="5572140" cy="557214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74638"/>
            <a:ext cx="3686172" cy="1143000"/>
          </a:xfrm>
        </p:spPr>
        <p:txBody>
          <a:bodyPr/>
          <a:lstStyle/>
          <a:p>
            <a:r>
              <a:rPr lang="uk-UA" dirty="0" smtClean="0"/>
              <a:t>Математика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7999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 20-30-х роках розгорнулися дослідження і в галузі математики. Широко відомими стали математичні школи в Німеччині, США, Франції, Радянському Союзі. У Франції працювали видатні математики Ж. </a:t>
            </a:r>
            <a:r>
              <a:rPr lang="uk-UA" dirty="0" err="1" smtClean="0"/>
              <a:t>Адамар</a:t>
            </a:r>
            <a:r>
              <a:rPr lang="uk-UA" dirty="0" smtClean="0"/>
              <a:t>. Е. </a:t>
            </a:r>
            <a:r>
              <a:rPr lang="uk-UA" dirty="0" err="1" smtClean="0"/>
              <a:t>Борель</a:t>
            </a:r>
            <a:r>
              <a:rPr lang="uk-UA" dirty="0" smtClean="0"/>
              <a:t>, А. </a:t>
            </a:r>
            <a:r>
              <a:rPr lang="uk-UA" dirty="0" err="1" smtClean="0"/>
              <a:t>Леберг</a:t>
            </a:r>
            <a:r>
              <a:rPr lang="uk-UA" dirty="0" smtClean="0"/>
              <a:t>, А. </a:t>
            </a:r>
            <a:r>
              <a:rPr lang="uk-UA" dirty="0" err="1" smtClean="0"/>
              <a:t>Вейль</a:t>
            </a:r>
            <a:r>
              <a:rPr lang="uk-UA" dirty="0" smtClean="0"/>
              <a:t> та інші. В Німеччині математичну школу очолював видатний вчений Д. </a:t>
            </a:r>
            <a:r>
              <a:rPr lang="uk-UA" dirty="0" err="1" smtClean="0"/>
              <a:t>Гільберг</a:t>
            </a:r>
            <a:r>
              <a:rPr lang="uk-UA" dirty="0" smtClean="0"/>
              <a:t>, а в США – Дж. </a:t>
            </a:r>
            <a:r>
              <a:rPr lang="uk-UA" dirty="0" err="1" smtClean="0"/>
              <a:t>Біркгоф</a:t>
            </a:r>
            <a:r>
              <a:rPr lang="uk-UA" dirty="0" smtClean="0"/>
              <a:t> та Н. Вінер, пізніше до них приєдналися емігранти з Німеччини Р. Курант, Дж. </a:t>
            </a:r>
            <a:r>
              <a:rPr lang="uk-UA" dirty="0" err="1" smtClean="0"/>
              <a:t>Нейман</a:t>
            </a:r>
            <a:r>
              <a:rPr lang="uk-UA" dirty="0" smtClean="0"/>
              <a:t>, спеціалісти зі світовими іменами. </a:t>
            </a:r>
          </a:p>
        </p:txBody>
      </p:sp>
      <p:pic>
        <p:nvPicPr>
          <p:cNvPr id="5122" name="Picture 2" descr="http://t2.gstatic.com/images?q=tbn:ANd9GcSVHst1Omc7tp_XKhA6cxcsYcolyAb247gXwRLRmHrbL2NbQ7J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85860"/>
            <a:ext cx="4071934" cy="1800225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5124" name="Picture 4" descr="http://t1.gstatic.com/images?q=tbn:ANd9GcSX4INDEd7tBzmHXzkaCc05U8JVRhlNL9erCcIhTta6vr_12iIh6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4950" y="3214686"/>
            <a:ext cx="4509050" cy="364331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571744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діяла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С. Бернштейн, І. Виноградов, М. </a:t>
            </a:r>
            <a:r>
              <a:rPr lang="ru-RU" dirty="0" err="1" smtClean="0"/>
              <a:t>Келдиш</a:t>
            </a:r>
            <a:r>
              <a:rPr lang="ru-RU" dirty="0" smtClean="0"/>
              <a:t>, А. Колмогоров, П. Новиков, I. </a:t>
            </a:r>
            <a:r>
              <a:rPr lang="ru-RU" dirty="0" err="1" smtClean="0"/>
              <a:t>Петровський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4098" name="Picture 2" descr="http://t1.gstatic.com/images?q=tbn:ANd9GcSPbuO9A7YjhlKomRozphDXw119VNltH193iw86pHsnnuF7YK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6279" y="2428868"/>
            <a:ext cx="3073835" cy="4119575"/>
          </a:xfrm>
          <a:prstGeom prst="rect">
            <a:avLst/>
          </a:prstGeom>
          <a:noFill/>
        </p:spPr>
      </p:pic>
      <p:pic>
        <p:nvPicPr>
          <p:cNvPr id="4100" name="Picture 4" descr="http://t2.gstatic.com/images?q=tbn:ANd9GcQWS_Qq17R4oG7JonV48T5gLKSNSV4SJOntpaIEv_HXzxEGQQ5M_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500305"/>
            <a:ext cx="4286280" cy="4045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5143504" cy="514351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астрономія</a:t>
            </a:r>
            <a:r>
              <a:rPr lang="ru-RU" dirty="0" smtClean="0"/>
              <a:t>. У США у 1915 р. у </a:t>
            </a:r>
            <a:r>
              <a:rPr lang="ru-RU" dirty="0" err="1" smtClean="0"/>
              <a:t>Маунт-Вільсоновській</a:t>
            </a:r>
            <a:r>
              <a:rPr lang="ru-RU" dirty="0" smtClean="0"/>
              <a:t> </a:t>
            </a:r>
            <a:r>
              <a:rPr lang="ru-RU" dirty="0" err="1" smtClean="0"/>
              <a:t>обсерваторії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телескоп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діаметром</a:t>
            </a:r>
            <a:r>
              <a:rPr lang="ru-RU" dirty="0" smtClean="0"/>
              <a:t> </a:t>
            </a:r>
            <a:r>
              <a:rPr lang="ru-RU" dirty="0" err="1" smtClean="0"/>
              <a:t>дзеркала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розширити</a:t>
            </a:r>
            <a:r>
              <a:rPr lang="ru-RU" dirty="0" smtClean="0"/>
              <a:t> коло </a:t>
            </a:r>
            <a:r>
              <a:rPr lang="ru-RU" dirty="0" err="1" smtClean="0"/>
              <a:t>астрономічних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зоряні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фотографування</a:t>
            </a:r>
            <a:r>
              <a:rPr lang="ru-RU" dirty="0" smtClean="0"/>
              <a:t> у 1930 р.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дев'яту</a:t>
            </a:r>
            <a:r>
              <a:rPr lang="ru-RU" dirty="0" smtClean="0"/>
              <a:t> планету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– Плутон. </a:t>
            </a:r>
            <a:r>
              <a:rPr lang="ru-RU" dirty="0" err="1" smtClean="0"/>
              <a:t>Вчені-астрономи</a:t>
            </a:r>
            <a:r>
              <a:rPr lang="ru-RU" dirty="0" smtClean="0"/>
              <a:t> </a:t>
            </a:r>
            <a:r>
              <a:rPr lang="ru-RU" dirty="0" err="1" smtClean="0"/>
              <a:t>встановили</a:t>
            </a:r>
            <a:r>
              <a:rPr lang="ru-RU" dirty="0" smtClean="0"/>
              <a:t> </a:t>
            </a:r>
            <a:r>
              <a:rPr lang="ru-RU" dirty="0" err="1" smtClean="0"/>
              <a:t>скупчення</a:t>
            </a:r>
            <a:r>
              <a:rPr lang="ru-RU" dirty="0" smtClean="0"/>
              <a:t> галактик,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творять</a:t>
            </a:r>
            <a:r>
              <a:rPr lang="ru-RU" dirty="0" smtClean="0"/>
              <a:t> Метагалактику. </a:t>
            </a:r>
            <a:endParaRPr lang="uk-UA" dirty="0"/>
          </a:p>
        </p:txBody>
      </p:sp>
      <p:sp>
        <p:nvSpPr>
          <p:cNvPr id="3074" name="AutoShape 2" descr="data:image/jpeg;base64,/9j/4AAQSkZJRgABAQAAAQABAAD/2wCEAAkGBhQSEBQUExMVFRUVGRoYGBgYGBoXGRgcGhkaGhocGh0ZGycfGh4jGhcYIC8gJCgpLCwsGh8yNTAqNSYrLSkBCQoKDgwOGg8PGiwkHyQsLiwtLCwsLCwpLCwsLCwsLCwsKSwsKSwsLCwsLCksLCwsLCwsLCwpLCwpLCwsLCwsLP/AABEIALAAsAMBIgACEQEDEQH/xAAbAAABBQEBAAAAAAAAAAAAAAAFAQIDBAYAB//EADcQAAIBAgUDAwMCBQMEAwAAAAECEQMhAAQSMUEFIlETYXEGMoFCkVKhsdHwIzPBFGLh8RZDcv/EABkBAAMBAQEAAAAAAAAAAAAAAAEDBAIABf/EACQRAAICAgICAgIDAAAAAAAAAAABAhEDIRIxE0EyUQQiFHGB/9oADAMBAAIRAxEAPwDw7HYly2Wao6oilndgqqNyWMAD3JIGG1KZUkEEEGCDYgjcHHGhmFAwmHs4I2v/AC/b/wA44A2McVMTFsdh3rGAJMCYE2E8j9scAZiSlUKkEEgi4IMER4I98OzlZWdmRNCk2UEsFHiWufzhVzEJpAgkmTJ7hbtImIBEzE39hjgkcyfOHKkz7Y6lTk4t+n2zETx8eT7m+Mtm0rKgTCVXLMSxJJJJJMkk3JJO5nF3KOJAMAXvEnY2/OK1elc45PdAa0Mq04MSDYG1xcAx88H3GFzOX0NBKmwMghhdQwuOYN/BkYYyXthdFpn8f5bGjBFhcT0cqWMLc4lTImJIwQFTTjtOCHohdjwCZEX55NvfnxhKie4waM8geRhMTOn4wyqkEiQY5Gx+MBmkIVw3CzhMAI4YciyYkD5+MNJxJl6gUmVVpUi82JFmEEXG44xwSMjCYlzWWam7I4KupKsp3BUwQfgiMRY447HY7HY44eqiDe/j9/8Ax+/tid6aaU06tUHXIETqOnTF/tiZ5xAq4kpqZxwUiejRsTJEC1pG9/jBbL5NXpAAQxGrcCQDfc2uLfnEVegqqILFGCs0GApMxNueCf8Ai78lmP8AVIOnSWHazdg1Ssi8WBNzIiZnE8m5LQ3or5TKkGbRfwTad4mNv5Txg3maZp0n9FWVKtNEqeqiEggkuUgSo1jt2bSL84s9G6UGrPrJPp9uwGo6oUEzdiS0E76eBi9nstqBCXmAFUccbERuTAJkgzvhLzVLR1WtmPbpjuoLLEAAQv3AkxcC5vub8YmPRgFWYlgSDtsYIPB9j8jGhp5wBioUhBJgkHuiJiIm+4uBOCGWormFsiq1MQGE6nGk9xk7jS4PBJ3tgyyyRml6MvkqOlGhRqJCmwLCQTuftkiBHxJwtHIjtMbcTJ3iPbBHI9K0u0r2gsGW0mIiLR+k/Ptif/p2OtYsSGBCkyoEb3hRO/nFMXsmkwNWykmFBO3vx/SxxA3TXJmwC3/aLfz2/pjXZHJppGoNf+EgytxfwLkmd9sLm1ZjpOlQNX3nTJJ0kwO4yf8AjjHSyfQYRXs8+zWW0naPa3n5+P3xXzGTICn+IE3i/wDk402e6SAygiB3MzWJ8BbTABWJ98CcxUJQov2ztAtJneJJ2nAWSx3FIENTECDPn2/vaDiTJZB6zFaaliFZyBwqKWY/AUE4icRbHUlk4aYG4c9IgwQQRvPGEBwpbHGhBhWvfDvV7dMDeZju2AifFv54WnmGUMASA0BgDEwZg+RN49h4xwBhGOAxwWcXcrkiTcbDVBtaRt532wG6NJWQihYH2/H+Rgt0Lp/qs1PT3EHSTcA/i3872w7I9GZjBZbxMMLzOmB549jgl0zJelIYENrUgXEab34ImB4Mi4xPkyaaHRhTs5/p52p6QQSGhoETaw8i8iLbecPyf0+CjmzBRvaFNzckiIIIvb3xsch1KrqKLSRvVEOwUGROzAn9MNYRsbjh9Pp9PUKD0GRqurS6sIsAWdlLWC9rFZnQREmxmU5tUGTimUkzMx6aoSX1EiZMbPAJYIYiLwDxGBNGgutGMiqGMqAV7gRInVLGObTFwTjedG+mKUmmtUvUWHqPMMpCiGgXYaXIuN7RAjEfWOkmjXpAs4kBmqpAA1LDd26gwq6Y/UdhY5xp8qoVOSSM90fJCs0BdTKFBBkM7NYQd4Oo2vYTBmcafoPR0pGrqSotV+wEmFMC0HT2iXPuP2wQ+nKVKg60xT9Nm1GCZIUqdOox2+IEgAz8XUr1garodVw38RQLE6bCJCkeNpE3xV4HIm8tGXTp5p9npIjLJZSpYTA8kmwJE2j3vhOm9KD0zUZVIW+kDQHAkiSTBBgmBBMYMqztTSVs5bQdiZkmZuTxfe+GZnKBQoBUqsXsxBJkgewECCNrwcULC1oR5NWgNns6FhmRSvqOVTtmygKbDkzMzawB3xWp0xWZoIZtMBXsuxECO0WHtvbF7ryqXDgS36jIk2kSQLbRF787Yp5PIrUdSxYGRFm0pEHnyWmI498CUIpWdHJJugb1002gIrhQNB0mxFhcRJJ0njePxjupdIKjVcqW0yf6QLkj2tOPQuq1NCIFJfuOoknaZmVIgkEtHHmJwL6qKCIlRUIWWUd5JJQS0WlfuEEzt4GJYNr4lvLWzzLqSQx7dPttFvHvvikMH/qDJyzOoMWJN4AJgRrAaJIGAIO+LIu0ZfZJXRQx0ElbQWAU7XsGPM8/2xGwjEuYU6mkgkEyREG/EWI+MRopJAAkmwA5xwRMKBjiMWMrZgSJ8gcjkftjmaSHUFQlZm8SQNvxN8a/I9HnSpK7aQdvuBgTMG0XIHvsSMzlMgHMDYzBIM24gWk/8TYY1nRijhg5ZdMlbsGJ40xwT5MfJg4Rl30OxtLsnTpmtmRB3IAvcdJ3IaBHbcjtEgzI8YLdJQsXp5jv0nVsNUgkqJNioAgfEXkYLf8Axyq7avTAQjUKgJiLMJvCsotbn84d6YyzIV7ncapk1FYEA6VK34kah4B2EzSi5aC8nHYQyX06IqMgLtUNi0gts0oVmxI2BEH4nEyfRRLQavpG7kIwaTOxkwfEzwAbY0lLMrBqIToeDAiYJILR7XgGYgjbFCv1Ir/tEBR+ggSLXE3gwYJmNrcYZhxP2RTzJsiSjToItcD1GZzcMQdQLF7ndg2oBTx54J56jRzFNX07jmV7RA0sdlaWtvc2nAzpVUM1SiRU9OoSVUifSZTaPKwR79o5ubOT6TUQ6X0gBhq7oEAmRvJBAP8ALxi3HhilQlzlPaBGWyHpvpUHTwDJna5kxfc/PExg+r8Mt2Kyo+5+B7D7Wjx+cSmiKhdlUjTwBqG51FOSDKmI8kTgVmQwcjYjeNpI7j8H+mLYRUtCJScFov1cvSpslNWnUzLb9I2YC+5Er+54wMzvTBUUmk4bTaDY3M/sT5sYxDlaTM4VRJYHaLCLzOwjn584mo50Ue0sJYwwXujgjiSLnfkARc4Mlx6exampfJaKVDIVcyQmhmvJPlj+p2O9p5/T7iKmb6aKNZqQqSxYKFWWmdg5Igcix8+8G89nw1N+10dADLEjUGME2gce9gfeMxk8wC3coJ1PFQqXIIWBB1CxkjwN7RaHMuXRTjSiQfVp0U4uJgEfcIg7sLNZRpGwAO9sZRELAxcL+lP1ExAJ/ItHwMarqvTmqUAAji5ZvUFgIECG7irXMxFzAxmKfS6wRguoKJJawF4BIUEXPPPjk4kj+qorS5O2A+q0wwJIAO4nce1rCT8YzDjGp6gulCsrqO95IAHPuZ2xmq2KcfQHp6IcKx8bYaMTZenLAEwCQCYmBNzAvYXtgmxgGJqA7sE6X0+S8K2pQTDaSAwB3g3uIMG98F6fREpqf9E1DYyNZi/AA5sficInmitD44pNWR9F6dUnsEiCQoaGkXgHfVG0xY3xsvprp3plfVAMnupSNarJgkgdwJB32vbaGdJBVftULYrLMSReQsggBRE3uDzeNBVCVKep3IWdS6ILaiIlt9QUgeBJO04ilmbY+WJKJBnOraailXlVJKIswggkKwnTxOqeZJPE56amZOlVEytTWCTEtEQZkACRM7n5xRytakGCMC3nWCrAKFv2/aNzzxjR9BIpqwUBYhADBIMTPvJ/4jbFMWnTIZrjaLVfqCLS0JTdqawA2rSLsSp5ZiZmTEzMWnA6m2tw7JcEASzRpg2PvcXwmfyFRnDOwOneYYroEOLDaWBERvECIxNlKkMVG153A3iSONvaf2x6WOK9Hm7bphbplOSrBVWJmBG295n7dziSpmy1dw0kM8WIsNVtMbyMRU8xpVmBBAAQQCLnkjzAY4SgJcGxM8mLnnFccS2zTn0ifL5z7mB7gDN/uhhBNuP54ZUpodMEE6RN5kxfEVNYbgf2Nj8Wv+MWqqL6hDA9p5kaveD/AJtg1xYGuSAOcy/yJHnf4wK6isQVUHzLarxaRNuItv5wU6p1A6io+2TEePxfAim6+ohMb3Bi48SeeQD43xnJtWS6ug7QyTVcqimoDUAh0DIzQJKgFTEgXgnm58Dky6oNTM4Vj6gCsQZUxPgEkwdto+Y8p1ZxUFKiqqzNp/00VS3dJ9Ro28k+Bjup5SoxIdmImRGkoBEwbAFjO4InxfHmZm4s9LDDnHSIOuZ1PTaabL6gBcorXYRKhmOlnUkiItaLWODr/UN9DAi4DG2rxYECO0AmZnyIE6r6ly5UaAh01ApsNILBdhclSCeZ8XnGUyuVqQ7ITNuYYFTqBuIBBEx5AJnEzcXbK4xcQF1etpbSpkbzMhvBHt/2nbAjNaZOmYkwDBIHEkWJ32jbF3qWWZDDyTvN+fkbzc4pM2tgGaIWAT7AwO0fgfOK4fEXLsipRNwSPYwdrXIPPti/007gxBINwJsDsdx9xMcwPAwOGCnRxqdU0hpPMi8cEfGMzf6jYfI0vTGamdAk6xAYACGIOmZ9yQTI2BH24u9MSswYDUAsmVVpLGLDbum5MkTAvqGGdIostR1ABhSSNRiREAlhF2j7iJ98aDJhaynL9lO4ZkYN9qqW16ZE2DQwjt07ROIK5Po3kyuJJ0rqEhYVkLnudrrqGpSDAsGsJPB/Tgjkc+iEirUy1PUNWksQCFJ7wIXUGHIgzxNsZrqnVUXsy9QldWqdHct53de8tOqbGVU+ZF9azD5hlapBBXQdCCZpAFgyyAqnXMiDebwca/je2KX5Tlo9IzFKnXRqiVadSmIllMusGD2qoJEcgC/AwY6B06mg72BmAAsk7aiCQOJBkD+2PKOsVqmRK0aWpayqg1qwBA0g6SA0SGZpMA2gk2xtvor6rrsoNdwWgzMWEypFpPuZ/HlUcU01OPRueWNUzV52hTqCKdm+yXL3IuNP6bk7mdzAxUz3TXVhAJmAWiBIt+Rsb+f2r0fqB3RmUWVrPaYA2MG4nVpM3ubkGC/Tus6J1nUDOxBHFiIF5b+ePSwzmmSOMJIo5bJn0mVrMW7T90wpGmQbXi58jzizksq63dSp2E84u11NSnKL6cXYCx2gWAn2n5xSWvr7W1RMjjSRa0ib3tzxj0oZJNWI4xTVf4NrCN+f84xNUZhpm5KjnYRz/X/3iSpQTXpXVO4i+8G3kDz/AGxby+XERAYqb2gqJMxG97cedjg5cio3ixu2ZrrPT1buWSYj+IiPNoHbtuDbbluX+imZZZTJgFQwAiRDTyIvpuZHxjWJlVRg91E7E82HO9rRjLfWWYBIpU9UrBmWUMIiZiIBKiBMHxEHzpZWlTZQvxo8rokZly66aKA6AS1Qn7iJ4DSACdrE3sMZrMfUNdZNBmZdMlBTmSWKoFsYOton+2CMmqwRhD6Y7k11ASDK2u0gahHx3TimvTfQAR9fLaCVYyWEvqN9hBZQBtYTGIck/bLMeN9LRlKvVawYh6bS3kQTEFjva9/iOMUuo1WIDo8LeQG0sp2hv0kbgG423wT6o61LUVQIblbgmLXvYi5gWN8ZPqLFVH+gojYMSTG8kzfiLxjEKkxso0tgzPk/qLEfp1RIHvG/8sCScXa9UMLC+KRx6MFSIp9iokkDzjX/AE30ssy6YCggsTHkyYM8Yy+XoSGYEDQNRlgCZYAaQSCT3AwJMAnYY3f0zUD0yOzQ6P6kwII+2A25tYfznE35DdDIOk2aWl0+mqa6VVEYFdeosB3ELcAkAQQDYiG3xf6lTGWpNS101eoPTFUo+n0yNJ01FB02W0CAA3GAGQy59YNThlUVFqoxGrQQSNobSSRdSdLED50+YperlFdkeVhTRCktrJ7QA2yjYt+kzA3lcIqLI8km9nn9KjpLloESCQZEeQNo2InBxsjpyhUusOVqVEGoOL6VWGXSCACSJkT+9+qamWaXy9PWRqphUBabSGQkkpuBUEEEHe8Ny/T6r0xNMy3cxixDd2r8X2tEYtrn2SOddGdoUkNXVpDXmCZkTMTEyRaeRGC9QCopgANYsRzw0LJAmAYn44GJquQFMlgFJURERvFza/3WO4tibIhUFkFTUdIDj8E2+Yj29sN4mOZb6FTCSPV1gnmxPOzQDsCBxwRjZ5fJ0suRMsWUMLExY+YIv+bnbnM5XLZelVnUajBo0xCgrvJ/UNtr2xo+pVdXpsBI07gSRf8AUfE/tfGsUOUtjXk4wJVzxHL90RcCwuYbccW2OJEpC2kgbQbETzqE2tbm2wxQyzaioY2FhfY24xcrVNJux4G1tsVOPpAhP2yyuSUDUaoFtMXiw7pMXMHcG++LVXqS01UKxLGJLG5G15mJ8yI3xQ1g6lMQAWsJNv8An25xT6jSUM0sJJsQSTJE3B2ERidxvtlXPjpIb1Dr2hSwQiJIGrUoO0wbjieDPtgSPqAVEbQAr2BJH3aRKiLXF7A7GOBgd1Gr2syOC1iCZEwZ8f19/bFfoeg1EUqWBYB0VgrqbFWUE3UC1ryvBiYs0E1SY7DkfJN9D+q12pwz9wewAYsDAHaCBcnmQB23M4zHVc6xjQmhUOysdMCDdZLavY841P1KyhVRhrRneD6mq4VQJsNIBBkg3JP8M4xHUqTUixhYM6iglZMiFDXIAETYyJxHD6ZZOTW0NrdVLU2uZjeNIjuiWLSRI8WwKz2c3OqLTpEE3vBP2zeZ3wlfN9pUar/aG7jM91xEyB4PgzgQWIJ38X4Hj/zh0MaMPI62NzeYkmBAP+fv5xRbFuq2olv5YrNiqKpE8nY6kkmNvfG9+iGoiFrqzAMO1O7V7AzY3McG+MXlaXax2tBJ4BttN/8APbBb6dWp6jaFqOQhlUjVeIIG+8G1xxvhOaPKJpNI9PyvTsnVqllq1VBiAFVgRcgFlMgW2sYE3E4v55AiKMuWqaKRtKqbWaAbsDuSRddhjIdN6uwpgM4p1AWkaACQLFTIsSbExsL7XJ9P6sERBUJUoSApvr1RE3CgibFhtbtnEabT2KyQfoXKdfqVDo0U3LWYlQKjqbagVEe3wPFsaDOZum1ZalJHZVjXqIuGO0G8FQQoXbe+2E6r06SSwcl1FNUAhgXaOCLKSu/bBmSJkJl+rUA7UKNTYEGoyyXZDJK6rANo7SPb2OK4TvojlH79E+Z6RpdWNVFRyXSCSwGowdNoI8TaN7Xs1VpaTpLu7ydb2/8A2VFy0nnbxecU+q9Mra6ZKFVCwNRHdAYmINxJu9gZxTOVqF10sWcgiJkduollbkbDiZO++KvLqxXDdIN5bKquguOCykEdw/4/O+Ntk1UZBnnUIDQPBIgcDf8Arjyh6h9VleoAZO9lHtfeJtBgfi+5+ls6GoPSqEinVQAsCO14FlIPEr+cYn+SlTKMWLtD8xV1CQbeY5mCCeI/liGkWNRQwYSQDMi3kHifPxgfU6W9GqyNUhYCh5+15OkEASZNrCDqAkwTgh/0LU9K1HkhCxKmFptYHuJutma235GKf5cHHTJ3gyOXQ7pebMVC7FSuxAn7iDMC2x/oMW8xS9dhDrECmSultLhu2TIBBEc88AXpdF6mld2FNVIqAqWCnSTqXXKkR3AkSIBJ/al0zMrQzVSmmj0Ssuk6yDbfZiCxKhiSdRg+cedLO1JyTPRjiqKjIzeYzVQ1giAqWbQLiJ1BdJkCI2M74izZNOogZQlO7Mgm0AgjghgTYyAZkQDjUfUfShmlbNUAXqqD2hwArKRqDAbkEG42DDfAPrtVPVp+p6opXqMe0TqKlwuq5EmwgzA2xt5lN2COGcF2O6nQZqSVHV2VlLG8nUsiVP8A9kKFjyI2mwiu5qUigqLO2r7Sq7oTJm47TzOm+5K5frF0WWRFUv2r9sMGpsqExA7xuLNaYvU61mVLn0iQGF5I1MGPFoM6bDzbc4lktlsHaM1miyiHABn7omCCLzvJ/fb5I+plzv8AdbiZAAkyI49/E7YvdSkQJlTcQbR++/ke/tihmmiQObxvHwfnnFUBU1Wim9sRLE3nna/xucW+qUkSoy0qvqoIh9JTVb+FpIgkj8Yq0okTMTeLmOY98P6Emg6MiurBmVPt7oki8+PP7ecF8jkXQIioF1RULusaoAYDuMAMSiyIu0xacZfpOcK6grBdjJibeDEg/GLA62zGHOrc6izBpuRBFxBJt5JNpOJnF2zTV9Fo9QVR6ZF0appYGQZaZLCNQIFtPueZBTLZumw7wXZFksQdKj7oKk7wN/jfgD1bPa6hLrNSYYzEwSIPk8FvYflcvnQD2hrEALMgxy3ne8ecCUbVmkb5+u1fTpOtR5BNIxKDSQWkMDuqsFiDHZ4MTUugFArU2L0CwZ2Yi0INUt+kjbVyZAAtijkkWs9NxqCuKZZVNmFh2na2kni5nwBr8vmFKAtdVhgAJDAaoBDG1ybXgycR+ThoVPHZeoAUqdJcwC5/3JViAJOmnCwJlWPaRYXsTjP5jq2ZNVilJ6a1Q3cFDN2r6akaTan6rD27toGK/X/qHWxVX+z/AHFEIyFQTDMxl7yTpEWi4viDpHX2zFJy9QMykMrQQJIOmYKsEBDASdMEcKMPjOTjsRKNbAuZ6dUSoUNJ2eoCyEmVYzBiNnMfcSJ3iIJOfSuZb04rVZWiYhWED9V5HdDEgnYQBJtixSyNKijasya7XJCogIYxqYFjczuSL+d8VcxVotTVaRbQ8bxLjWPUJhCCqu2wud45OMj5Robjm7NPT+pWcz6aFjAB1oYYCNKz/wBvPuRPImy+ed+5gHBNRQWQrGkmG7rOhUBbgXIN4M+d5vPaNBSjJLsGJm8NpsAewE21b2mxONdT6hoc000AemTAM+mzKJFyZgMLn+GfidJx2V4oKUqR2a64lBg2XWmpdjrnSDvq3JMRq3sOZwPq/U7ramoZJKio5KwogikSDcqW1S0HkbYA9PSKgp1mVNRbvIJFLUY1GN7EE8QMUqvVoraifUUEEaftmn4BA1RPNz4vh9SeymMIx0aTI9WA9WjTGlHH2yQFMEwpW6kbkjffjADrNCIZSNOkHuDEpuCob9Qktv3HzgXmeprSZypHfcMAQDNyQCbkE/yIxCetCostDEEAgmNQj52/pGNwhJbOyOMlXsKVaheiQqroQL6jToPOkm9wCTYDe/nAz/qrBACYuDJsQQTG+0H2tiap1akaPp6Cqt3Srdyte9/5i3GKWaz9IKFUk2v27mZ52BtI5w1f0Iqumc2bhwYWJHFrbmPPvsSMDM/mQ7kgQOPMf3jDK2bLTPJ9osIAiPxvthtSoCqgIARMsC0tJkSCYECwgD84ojGtiZTtUQYcahgLNhJA+Yn+gw3ChzEcf2n++GCxinE1GsRqg7iD73B8eQL4YtOZuBAm539h74dVVQRpbVYTaIMXF/HnnGDQcUpULMD/AKkDaYDKBGjSQe6I7haebY7J5gUm1sULhrEkkwBewieN+Zxnpxbo6PScln9TUgQCNJWH1ljvIhAB/wBx8YxwvVhtGwy/1HT9IyVQho0jUQR/DAvA3g7zBxcr/UYYLoKqqEAnczFxtaxI287nfBoV0jubVeRFhtF9V5vNhEDebFsvXU7sIZNGkidmETAi4HzfmcTzwRTs1do0GeaoSsKWD6pqhtYLM2yE/aoJAIO8xa+LuXyiZdtLo0RIWB26hNipk7AiZiObYzlPNEVIrs2knuBGqTe5B37gvcbgLadsFKfV9GqmSprGELRC2kcwrbdpMcX2xiaaWhShbpmoy3SarkuKehddNmQEkOtMEkaSCFMEAKo5M7yJ6fTVIFNSGelqWomomVZtWsHdSo4gC5Fr4zH/AMs/26jVtLGYAE6SSO4HZbbiDJmZwma+pqTo+kaPJWxqTIAMLquJ8/cfc4nam3tG/E10FFzVOhmQCQ6UwqghpDBEJQMBIuWkye0GASN6WS6sxJZ4EzG/vJltjMT838Yy71ajm5IEd3gA+JMBfbki+K2e6swTSD3MO7/gfMYd4uWinE1j/ZmmzmlkdRYtBYcm877jgx7e+A2Yy1NARrlx9qn4ECZibb4BL1OoP1eBhhzjHckn3w+GFx9mp54y9FjP11cAy2uTKwNIWxHdMk6i0iPBngUZx04tdQz3qkNoRDCqQg0qdKhQdI/UYJJm5M4pSpEjduysx/nhBjlwrxsNp3iCccA7D69bVFlEADtEbCJPknk4l6fSR6qLUf0qZIDOFL6Ry2kEFo8ThmbohXZQSQCYJBWRNjBuJEGPfGjJBjowto9/8nCYIB9SuDp7QsAAx+q5uZO9/bbHZjNM4XUZ0KFFgIAkgWF9zviHHYyaJ8vmAquCitrGkFgZTuBlYO9iLzYn5ERB3w3DleP6Y444YlSvHvhtKoAbjVYiCSNxANjNjf8AGOqqAbEEQLwfFxfwZH4wAlxOsVBA1WG1gYvNpxD/ANe15IMmTIBkmd/3OKs47TzgcV9BtkrVmY3JJ23/AG3worAKRFyQdUmREyImIMg3H6eLywmLTb2wwHBBZO+ZYqAdhPEG9zJ3P5xCcJiVqw0BdIkEnVfUQQoAN4gaSRA/UZm0cdZFhzKRuI/ycMGHM04444Y6cJiYZf8A0y+tZDBdEnVcE6oiNIiN9yME46qyQukMDHdJBBaTdYAgRG8nfCVXmNhaLADbzHPvjmpshuCpibgixFjfyDhmCAfTcCZEyPe3vb/1hs4THYIBVEn/AAY6MJiY15M6V2iIAG0beefm+O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6" name="Picture 4" descr="http://t0.gstatic.com/images?q=tbn:ANd9GcSXmSuI-Lm8kxz-Uo80UTj1eaYwNWJzWFa0_WS6AwGDUIo8I6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-1"/>
            <a:ext cx="3857620" cy="4945689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3078" name="Picture 6" descr="http://t2.gstatic.com/images?q=tbn:ANd9GcT8XII0PhMKupsQBt-k4SuoazlYNtTDg0xJDh7l_IT5eezkh0LJU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67259"/>
            <a:ext cx="9144000" cy="209074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http://t2.gstatic.com/images?q=tbn:ANd9GcR7EEzGwYiJs0_Acp5_TuVORIEKOYPZ83MtE0e2n3Gv4uQybEj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0"/>
            <a:ext cx="4786314" cy="4786314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1508" name="Picture 4" descr="http://t2.gstatic.com/images?q=tbn:ANd9GcQnidpdJ5GJG1_RT5Lvh9MQmDmdKlmhiqB0d5DDSh5x56B9Ki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3929058" cy="2943003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4143404" cy="1143000"/>
          </a:xfrm>
        </p:spPr>
        <p:txBody>
          <a:bodyPr/>
          <a:lstStyle/>
          <a:p>
            <a:r>
              <a:rPr lang="uk-UA" dirty="0" smtClean="0"/>
              <a:t>Фізика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1506" name="Picture 2" descr="http://t2.gstatic.com/images?q=tbn:ANd9GcQRlr5oLG_3zzY1LUd3gvVDJgTSgrbuUV9YEI43rcT2qAyVLBlrJ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00216"/>
            <a:ext cx="4857784" cy="485778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1510" name="Picture 6" descr="http://t1.gstatic.com/images?q=tbn:ANd9GcR-lAZ-i4fwQFSb3d2RPZ6BT_ldWJgUlAI-g-MJiUhoJZn5dGY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72111" y="2984074"/>
            <a:ext cx="5171889" cy="387392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3230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1357298"/>
            <a:ext cx="5143504" cy="5500702"/>
          </a:xfrm>
        </p:spPr>
        <p:txBody>
          <a:bodyPr>
            <a:normAutofit fontScale="97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Макс Планк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(1858-1947),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1919 р. одержав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20482" name="Picture 2" descr="http://t0.gstatic.com/images?q=tbn:ANd9GcT434sAIna0kFG7A_xSp9tzXr0qrbSDg9R4DqhbMbt0PtkEzp9y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82709"/>
            <a:ext cx="4857753" cy="677529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5072066" cy="49006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Основоположник квантової теорії.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Відкрив закон випромінювання, що був названий його ім'ям	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Квантова Теорія М. Планка — це справжній-переворот у фізиці.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	Вагоме місце в науці посідають його праці з термодинаміки, теорії відносності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t2.gstatic.com/images?q=tbn:ANd9GcTQATuApGptIfRUcuP4nVDcSY_MgzdvTNdFtKxPs-zqjbPLnMPizrfQipq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8738" y="1285860"/>
            <a:ext cx="4357222" cy="4714908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143372" cy="4900634"/>
          </a:xfrm>
        </p:spPr>
        <p:txBody>
          <a:bodyPr/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Нільс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Бор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(1885-1962)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Датський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1922 р. одержав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17410" name="Picture 2" descr="http://t0.gstatic.com/images?q=tbn:ANd9GcRGQd43NJCQwlBxDUEYevmVv_xNYv-Fq164l8T9drMCrxoGMSM2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4406" y="1141306"/>
            <a:ext cx="5299594" cy="571669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Створив квантово-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планетарну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модель атома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атомного ядра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Один із творців сучасної фізики.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1920 р. заснував Інститут теоретичної фізики в Копенгагені.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Розвинув нову галузь — квантову механіку	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5972188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357686" cy="650083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Петер Дебай </a:t>
            </a:r>
            <a:r>
              <a:rPr lang="ru-RU" dirty="0" smtClean="0"/>
              <a:t>(1884- 1966).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Нідерландах</a:t>
            </a:r>
            <a:r>
              <a:rPr lang="ru-RU" dirty="0" smtClean="0"/>
              <a:t>, </a:t>
            </a:r>
            <a:r>
              <a:rPr lang="ru-RU" dirty="0" err="1" smtClean="0"/>
              <a:t>учився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1940 р.</a:t>
            </a:r>
          </a:p>
          <a:p>
            <a:pPr>
              <a:buNone/>
            </a:pPr>
            <a:r>
              <a:rPr lang="ru-RU" dirty="0" smtClean="0"/>
              <a:t>	жив у США.</a:t>
            </a:r>
          </a:p>
          <a:p>
            <a:r>
              <a:rPr lang="ru-RU" dirty="0" smtClean="0"/>
              <a:t> У 1936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16386" name="AutoShape 2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QII/8QAOxAAAQMDAgQDBQQJBQEAAAAAAQIDEQAEBRIhBjFBURMiYQcUMnGBI0KRoRVSYoKxwdHh8DNDY3LxFv/EABQBAQAAAAAAAAAAAAAAAAAAAAD/xAAUEQEAAAAAAAAAAAAAAAAAAAAA/9oADAMBAAIRAxEAPwC0tsU0hErTJWJ+dNOYxsKB8OI3iiNbKPDSn4VDn3qA+QBElRnkTQQG7BvyqShMz0pZi6tcfaJeunA2j7p0kknsB1qtzfEDeItlIQlK7tR8jaunqfT060A3l9eZR8u3tw487yGtWyR2EbAUFxmOLH33CLJhLTXRTglR9ewqLb53JuLCfsFKOwSpqJ/Oq+3s1vuJaAJUTsnv8j/KrOyx4kh4gAiQCdwekT3oLDG3d8XE3DNq2XEOCVAEFJB6g7jlWiY/2lOayxlMM8HZ8ptlA6uvJUR+NAxv2gylLYPikApcBOoODkD3BP13qbZZqF+MUocWRA1iFNqnZX+fzoNUwvFWMy7pYaU7b3Q2Ntct6Fg9R2P0Jq861mVpmL64x67q6m1QVBLAbbHiLV31xsnn67xVfce027xuRhDYubRGymnCdaj3CjyPz29RQa7Sqr4dz1hxFjUX+Nd1oOy0K+JtXVKh0NWlAqVKlQKlXaVAFPNqWslUBKgI9KHuIbxrGWa7h5SUBBhIO+tZ5AfhRJdK0pVCe1Zp7RXC47asqUZlSoPToD/GgDX3nb25duHh9q6oqVA5n+n9KsMfatrCg9I2mNPMT/7uKfxeHdvnR4SDpQYKuk0bYngDI3O6loZZ2jWZJPWO1ALtY0rhIQTpT5dKdzPKe9TLfDXjhCUoecAV8REbn/Nx3itMxHBVvZgFxwqI/V/zlRIxYW1sgIZbAEQR0NBiTGKufexbuMuJUoEKJR26xPQ1bMcKupyjaHEApMKO/KtSetGES54SARuDEVSLi3cddUQCUxJ5+lBR8Rv3BtE2jTbJDA2QWpBHQAnkaynLBJuCrzz+137Ec60xpL7t14wcDiiYLUSdMnnQXxTbW7zin2DDk+ZI6jvQR+B+JV8LZ1q7cWsWD0N3iU7jTPxkfs8/lNfR6SlSQpJBB3kda+VEpHwq6cq+gfZdkHcjwXYrfkqa1MgnqEGB+QoCuK5XaVAqVKlQBjwUUkLMynfaN6zTjtnXk7Rwn4vKrf1mtLTq93Pl3JgRWce0EaHbKCYS4qSKA+4Zw9naY+zUGQH/AAwVEfeJ/wDaLrUADtt150McPFa7GyddKpWjTvziNqKmAQkDVPzFA7MV5WqRz/CkumwqTAO9A29qWkggwO9DucHgKClDcDeaI7x0NtbnfsNjFCecetghSXA2gzv+sJoB60vCi8dcUkaUkSew58qFOK3XXL3xHNiRJHYdKL021stp33e4SFkb61DY7f5FBed1KK0uEKUIUoxEGOQ70FCQCroCek1tnsZukOcLu2qQdVtcrBJMzr80/mR9KxIDYnqKucbxDf4rGvWmPeWx47gW4tBhWwiKD6S2pUM+zzNP5vhlh+7VruWyWnHP1iORPrFEwoO0qVKgAk3anGtKuQO0UOcXYv8ASlg7oR9s2NbcfrcqIw0C2ojaDz70zJWoQkxMSOdB44OuPfMNZkKKFBACj1CuRH40aWryNCUqWhKwBIKqyxdxdY5WUsrNtxmXPGaKugVGop+u/wBaiOYniFy2Xcu5Jli1QnUVvOySJmYn+dBsL72gatiPQzUBy+ItVXCYASnUflWKtZG5YeUtjLPOhJKArw1Fsn5gmj/hHKv5XDXFg8nTctAqS6d0upPb1H9KBjiTjRTNqycejxbh8jTPQR0oOdu81cr13Dls0P8Akc6+veq73W6U4plwOql0ttPGAnZUQPrFXg4GIYZN9eFm5UoF632WXEgymFA7GfpQDeSevWJDlw2QT/sKBT/ao9o67ePBpzUVK686teIMXbWt37vaMlKiFFwapKR02Gw/jU3CcOt2tp7/AHj4Q4UlSW53igGnGlNLIWI3rxvqCSNialXbgedU4ANya7YMN3FyGXXAhSxDZnYK7n0oNh9jiUjhh4j71yv+VHdC3s1xzuM4WaYuEhLpecUsAz97+1FNB2lSpUGfW76i0kJJIO+45eletRBJ2HrUKzHk2gTvzp8qK0kSZiIoJPuwyHh6APFSvUJ+8ggpWPwM/u1Q5zgYXV0Li/dffsEtx4QVpIO5B9Om/pV3jLwsXTBCZCVQRPfY/kTRO3dMu6rd0kEEoJ9KDPbHG42wwj2OtGw+XnPFeU86FGQAByEAAAbVe8P4xu3ybF54LYkQ2lKD9kDz67k7bnepb2ASu5B8Na06pSFPAIPqQACflUphsN3YbRqUUqSVrHwp7JHpQAftVZct8ww5qWGxJbKdoJHSpOAR+mrBYvX7h15MHUGwpWn6RPzoh9pNg1eY4KKwlYTKTWbY3LrwPutza3fiO6tLrU7R3FAQXlgzayizs3SCRrW6mVrI5SeQHoOe1C2au7t68UpwqSI0hGmB+FH/AOlHsgyl1ettKxqBUNlbdDVBkmGnX/tDqkEmOtAGts6W1KXt1qRjcPks3eBjDMB64SnWUlxKAEyBMn1I5b1PzRYTbIbZTAjnVh7JHinjlpE+VVo8kjuPKf5UGvcJY24xPD1nZXzweuUIl5STI1kyQD2HKriabW82gStxCB3UoCob+axbBIdyFskjp4gP8KCxBpVUf/RYv7l0F/8ARJNKgDrUhKZMJVp68q9FQJ2IKp3IPOkwtKkEHYbgCOdMJVpdKQdjvuOVA5GkBaYlO9XNs+bu4cuG0wVGSk9DAqinYmeXSak428Ld2E6RKuQnr60F1kLktMF4atUSE1SvnK4vBXV9LKlFfiOJWrSUp6aT3q1fR4yklRBTE6RuKr+OVG6wRt7aSuUkt9Yn+1BnfE/GD+Yb8NSVNiPhJifT1oTSlS1DWo6ZEgGIFW+QQlLvu7zgS1r3hUlI71EeZZfuHDim3l26TtqiB6zQH/CeVt38MmxLwUpAgJVAPpTD6G13LjZOjTuY5RQXicfk8nk2LDGp03TpiU/dT1UT0AH+b1oOc4JvsNZMXrWYF08gBL7dw2EpXt90jl9Z+lAHZptLK1I1ErjcHpUDh50M5MuKXpIbUAQYO8UQjgzinN+JcNY9DLc7G4eCNY/ZG8/WKCHfHtX1tPNLafaUULQsQUkbGgP/AB21KSUKUT1PekHgFFQA25CaEbLJOIIlcAdKnG/8QEq/jNATtXiSCAopIMbUqorO5T4Majz586VBozbiAyABHTYVC1EXPlMA7V1DumADAioq3ftpTHPnQTVfGtsd/wAapOJcgrF49TtusNvKIS3O8Gef4VbLuA15nlJS2ASsq5AdzWbcTZb9K5FRaVNq0NLXSe6vnNBq3C/EjOStGrhaRDiQFAx5FdZqI5ik57OFy+uHDZ24MMhZCVE94rK8VlXsa6vw1fZr+Ifz+dGOF4wZtnAbl0lB5kCfxigtclwoixCnMPj7e5V93VtH0M1UP8PcVZFCQu3Ztm5+EEAD5wKPmuJLAspcCvDURIBGhR+h5VDb4kGRyVpjGlJ8S4c0+U8kjc/kDQWHs74WRw9jFP3Phu5G6Op14A7Ik6Uiekb/ADJq8Zsk3V4u9vU6kpMW7ax5Ugfejuf6VN1tBSWdQBiQJ6Cm7m9YtygOrjXyHegh5Y3182bfGOpYSfiuFg7+ies+vShO44FwuXu7o31hcKuWgEpuVPFKHAR+z94GZ/jRsXmFfG4mdpGqhzPZpaGnGLFK2ikKSVhPwn0oMo4w4KtuHLdTlrl13b6F+e3WyEwn0IPMdZoUbfJEajHzqw4pdy4vpyi31ByS0pxOkqHyFUaF+egurS60pI5+tKq5lzTNKg1Zb2kAgb6dqYW+A2kEjcyoz/m1QvefJI3gQaGuJs0tINhbrH/KodP2fn1oHOJ+Il5Fw2lsqLRswoj/AHT6+lUJVPpUIOSa6XaB8r3qVjMkrG5C3vUtIeNusOBpfwrjoarC6KSXQaDc8X7QuGeJW27TLWSbd9aYLdygKRPoqm18DMWmSZzfDeUW0plRUGirWlRI5CdwIMVhxc3G5BG+xjejjhX2l3uJUhnKTc2zY8qk/EB6jr86DQrviFy9aQ47KH2xCwNiKgv5G5udIU6YI29KHcxl2Lsm9sHEqaWoqGnqOdN2uYSoatQ0xE9jQE7OTcAIccGsEczMGmLi5ccaUVPEyZJJkmhxd4RK0rO55iuNZJShLm8HlHKgqOOzcXC2nHCS02mEyKEkqHcUS8VZD3pAACQB1FUuOxysmhKLbSLkEgAnZf8AegbbVvSpopW2tTbiVIcSYUhQgpPY0qAyymR9xtvET/qr2QKC3ledUqlZJKj3J61Oyl2u7fUtU6R5UjsKrF70HoEDnXHHAIimyqa8KM0DhXXUrAE1H110HagdUvtXnX3rwTXkGgsLDJLtAprctLMn9k96s7G+CnSEmArlFDk17ZeLS0KEgAjYUBqlQWgN6/Mee9PoQZABM9flUXHt+MtKhsD8RPTaiCyYaQ0RzkcyJnlQBWaSEEjUYE/Wqtha2lBxtwpUncEGiDii3U0TCCBO00NJ2mgmPXL108p+5WXHVAalnmY70qZG6P6UqB9Z1cqiO86lK3bBPOJqG7M0DZNeVGvRFeFCg812a5XaDk0uddilHpQKuHka79K4Ukgj0oDbElS0sweSJ/EUZWjSF2hWoDWnnMVT8OcNm/t2EWmZwS7hTYhkZBJcH7vOik8EZ9m3I93ae7+C6DP4xQZzxhc+I74aY0j+NCqTRPxXiMhY3KheWN2yE7lS2FJTH/aI/OhoAKgp+E9RyoPXiBLJ2gzSry+khk95pUEs/wCn+6KhvfzpUqDx0ptdKlQcpDnSpUHulSpUCropUqD2UIIRKRv6VYWnEWawaUHFZS7tgNghLpKB+6dvypUqD6D9mmayGdwXiZa495XsJW2kT+ArvGPBPDV3Y3N67iGE3SQVeKyVNKJjqUkT9aVKg+fr9htC3EJT5QqACSeRpUqV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388" name="AutoShape 4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QII/8QAOxAAAQMDAgQDBQQJBQEAAAAAAQIDEQAEBRIhBjFBURMiYQcUMnGBI0KRoRVSYoKxwdHh8DNDY3LxFv/EABQBAQAAAAAAAAAAAAAAAAAAAAD/xAAUEQEAAAAAAAAAAAAAAAAAAAAA/9oADAMBAAIRAxEAPwC0tsU0hErTJWJ+dNOYxsKB8OI3iiNbKPDSn4VDn3qA+QBElRnkTQQG7BvyqShMz0pZi6tcfaJeunA2j7p0kknsB1qtzfEDeItlIQlK7tR8jaunqfT060A3l9eZR8u3tw487yGtWyR2EbAUFxmOLH33CLJhLTXRTglR9ewqLb53JuLCfsFKOwSpqJ/Oq+3s1vuJaAJUTsnv8j/KrOyx4kh4gAiQCdwekT3oLDG3d8XE3DNq2XEOCVAEFJB6g7jlWiY/2lOayxlMM8HZ8ptlA6uvJUR+NAxv2gylLYPikApcBOoODkD3BP13qbZZqF+MUocWRA1iFNqnZX+fzoNUwvFWMy7pYaU7b3Q2Ntct6Fg9R2P0Jq861mVpmL64x67q6m1QVBLAbbHiLV31xsnn67xVfce027xuRhDYubRGymnCdaj3CjyPz29RQa7Sqr4dz1hxFjUX+Nd1oOy0K+JtXVKh0NWlAqVKlQKlXaVAFPNqWslUBKgI9KHuIbxrGWa7h5SUBBhIO+tZ5AfhRJdK0pVCe1Zp7RXC47asqUZlSoPToD/GgDX3nb25duHh9q6oqVA5n+n9KsMfatrCg9I2mNPMT/7uKfxeHdvnR4SDpQYKuk0bYngDI3O6loZZ2jWZJPWO1ALtY0rhIQTpT5dKdzPKe9TLfDXjhCUoecAV8REbn/Nx3itMxHBVvZgFxwqI/V/zlRIxYW1sgIZbAEQR0NBiTGKufexbuMuJUoEKJR26xPQ1bMcKupyjaHEApMKO/KtSetGES54SARuDEVSLi3cddUQCUxJ5+lBR8Rv3BtE2jTbJDA2QWpBHQAnkaynLBJuCrzz+137Ec60xpL7t14wcDiiYLUSdMnnQXxTbW7zin2DDk+ZI6jvQR+B+JV8LZ1q7cWsWD0N3iU7jTPxkfs8/lNfR6SlSQpJBB3kda+VEpHwq6cq+gfZdkHcjwXYrfkqa1MgnqEGB+QoCuK5XaVAqVKlQBjwUUkLMynfaN6zTjtnXk7Rwn4vKrf1mtLTq93Pl3JgRWce0EaHbKCYS4qSKA+4Zw9naY+zUGQH/AAwVEfeJ/wDaLrUADtt150McPFa7GyddKpWjTvziNqKmAQkDVPzFA7MV5WqRz/CkumwqTAO9A29qWkggwO9DucHgKClDcDeaI7x0NtbnfsNjFCecetghSXA2gzv+sJoB60vCi8dcUkaUkSew58qFOK3XXL3xHNiRJHYdKL021stp33e4SFkb61DY7f5FBed1KK0uEKUIUoxEGOQ70FCQCroCek1tnsZukOcLu2qQdVtcrBJMzr80/mR9KxIDYnqKucbxDf4rGvWmPeWx47gW4tBhWwiKD6S2pUM+zzNP5vhlh+7VruWyWnHP1iORPrFEwoO0qVKgAk3anGtKuQO0UOcXYv8ASlg7oR9s2NbcfrcqIw0C2ojaDz70zJWoQkxMSOdB44OuPfMNZkKKFBACj1CuRH40aWryNCUqWhKwBIKqyxdxdY5WUsrNtxmXPGaKugVGop+u/wBaiOYniFy2Xcu5Jli1QnUVvOySJmYn+dBsL72gatiPQzUBy+ItVXCYASnUflWKtZG5YeUtjLPOhJKArw1Fsn5gmj/hHKv5XDXFg8nTctAqS6d0upPb1H9KBjiTjRTNqycejxbh8jTPQR0oOdu81cr13Dls0P8Akc6+veq73W6U4plwOql0ttPGAnZUQPrFXg4GIYZN9eFm5UoF632WXEgymFA7GfpQDeSevWJDlw2QT/sKBT/ao9o67ePBpzUVK686teIMXbWt37vaMlKiFFwapKR02Gw/jU3CcOt2tp7/AHj4Q4UlSW53igGnGlNLIWI3rxvqCSNialXbgedU4ANya7YMN3FyGXXAhSxDZnYK7n0oNh9jiUjhh4j71yv+VHdC3s1xzuM4WaYuEhLpecUsAz97+1FNB2lSpUGfW76i0kJJIO+45eletRBJ2HrUKzHk2gTvzp8qK0kSZiIoJPuwyHh6APFSvUJ+8ggpWPwM/u1Q5zgYXV0Li/dffsEtx4QVpIO5B9Om/pV3jLwsXTBCZCVQRPfY/kTRO3dMu6rd0kEEoJ9KDPbHG42wwj2OtGw+XnPFeU86FGQAByEAAAbVe8P4xu3ybF54LYkQ2lKD9kDz67k7bnepb2ASu5B8Na06pSFPAIPqQACflUphsN3YbRqUUqSVrHwp7JHpQAftVZct8ww5qWGxJbKdoJHSpOAR+mrBYvX7h15MHUGwpWn6RPzoh9pNg1eY4KKwlYTKTWbY3LrwPutza3fiO6tLrU7R3FAQXlgzayizs3SCRrW6mVrI5SeQHoOe1C2au7t68UpwqSI0hGmB+FH/AOlHsgyl1ettKxqBUNlbdDVBkmGnX/tDqkEmOtAGts6W1KXt1qRjcPks3eBjDMB64SnWUlxKAEyBMn1I5b1PzRYTbIbZTAjnVh7JHinjlpE+VVo8kjuPKf5UGvcJY24xPD1nZXzweuUIl5STI1kyQD2HKriabW82gStxCB3UoCob+axbBIdyFskjp4gP8KCxBpVUf/RYv7l0F/8ARJNKgDrUhKZMJVp68q9FQJ2IKp3IPOkwtKkEHYbgCOdMJVpdKQdjvuOVA5GkBaYlO9XNs+bu4cuG0wVGSk9DAqinYmeXSak428Ld2E6RKuQnr60F1kLktMF4atUSE1SvnK4vBXV9LKlFfiOJWrSUp6aT3q1fR4yklRBTE6RuKr+OVG6wRt7aSuUkt9Yn+1BnfE/GD+Yb8NSVNiPhJifT1oTSlS1DWo6ZEgGIFW+QQlLvu7zgS1r3hUlI71EeZZfuHDim3l26TtqiB6zQH/CeVt38MmxLwUpAgJVAPpTD6G13LjZOjTuY5RQXicfk8nk2LDGp03TpiU/dT1UT0AH+b1oOc4JvsNZMXrWYF08gBL7dw2EpXt90jl9Z+lAHZptLK1I1ErjcHpUDh50M5MuKXpIbUAQYO8UQjgzinN+JcNY9DLc7G4eCNY/ZG8/WKCHfHtX1tPNLafaUULQsQUkbGgP/AB21KSUKUT1PekHgFFQA25CaEbLJOIIlcAdKnG/8QEq/jNATtXiSCAopIMbUqorO5T4Majz586VBozbiAyABHTYVC1EXPlMA7V1DumADAioq3ftpTHPnQTVfGtsd/wAapOJcgrF49TtusNvKIS3O8Gef4VbLuA15nlJS2ASsq5AdzWbcTZb9K5FRaVNq0NLXSe6vnNBq3C/EjOStGrhaRDiQFAx5FdZqI5ik57OFy+uHDZ24MMhZCVE94rK8VlXsa6vw1fZr+Ifz+dGOF4wZtnAbl0lB5kCfxigtclwoixCnMPj7e5V93VtH0M1UP8PcVZFCQu3Ztm5+EEAD5wKPmuJLAspcCvDURIBGhR+h5VDb4kGRyVpjGlJ8S4c0+U8kjc/kDQWHs74WRw9jFP3Phu5G6Op14A7Ik6Uiekb/ADJq8Zsk3V4u9vU6kpMW7ax5Ugfejuf6VN1tBSWdQBiQJ6Cm7m9YtygOrjXyHegh5Y3182bfGOpYSfiuFg7+ies+vShO44FwuXu7o31hcKuWgEpuVPFKHAR+z94GZ/jRsXmFfG4mdpGqhzPZpaGnGLFK2ikKSVhPwn0oMo4w4KtuHLdTlrl13b6F+e3WyEwn0IPMdZoUbfJEajHzqw4pdy4vpyi31ByS0pxOkqHyFUaF+egurS60pI5+tKq5lzTNKg1Zb2kAgb6dqYW+A2kEjcyoz/m1QvefJI3gQaGuJs0tINhbrH/KodP2fn1oHOJ+Il5Fw2lsqLRswoj/AHT6+lUJVPpUIOSa6XaB8r3qVjMkrG5C3vUtIeNusOBpfwrjoarC6KSXQaDc8X7QuGeJW27TLWSbd9aYLdygKRPoqm18DMWmSZzfDeUW0plRUGirWlRI5CdwIMVhxc3G5BG+xjejjhX2l3uJUhnKTc2zY8qk/EB6jr86DQrviFy9aQ47KH2xCwNiKgv5G5udIU6YI29KHcxl2Lsm9sHEqaWoqGnqOdN2uYSoatQ0xE9jQE7OTcAIccGsEczMGmLi5ccaUVPEyZJJkmhxd4RK0rO55iuNZJShLm8HlHKgqOOzcXC2nHCS02mEyKEkqHcUS8VZD3pAACQB1FUuOxysmhKLbSLkEgAnZf8AegbbVvSpopW2tTbiVIcSYUhQgpPY0qAyymR9xtvET/qr2QKC3ledUqlZJKj3J61Oyl2u7fUtU6R5UjsKrF70HoEDnXHHAIimyqa8KM0DhXXUrAE1H110HagdUvtXnX3rwTXkGgsLDJLtAprctLMn9k96s7G+CnSEmArlFDk17ZeLS0KEgAjYUBqlQWgN6/Mee9PoQZABM9flUXHt+MtKhsD8RPTaiCyYaQ0RzkcyJnlQBWaSEEjUYE/Wqtha2lBxtwpUncEGiDii3U0TCCBO00NJ2mgmPXL108p+5WXHVAalnmY70qZG6P6UqB9Z1cqiO86lK3bBPOJqG7M0DZNeVGvRFeFCg812a5XaDk0uddilHpQKuHka79K4Ukgj0oDbElS0sweSJ/EUZWjSF2hWoDWnnMVT8OcNm/t2EWmZwS7hTYhkZBJcH7vOik8EZ9m3I93ae7+C6DP4xQZzxhc+I74aY0j+NCqTRPxXiMhY3KheWN2yE7lS2FJTH/aI/OhoAKgp+E9RyoPXiBLJ2gzSry+khk95pUEs/wCn+6KhvfzpUqDx0ptdKlQcpDnSpUHulSpUCropUqD2UIIRKRv6VYWnEWawaUHFZS7tgNghLpKB+6dvypUqD6D9mmayGdwXiZa495XsJW2kT+ArvGPBPDV3Y3N67iGE3SQVeKyVNKJjqUkT9aVKg+fr9htC3EJT5QqACSeRpUqV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6390" name="Picture 6" descr="http://t1.gstatic.com/images?q=tbn:ANd9GcQOsQA1JsCYM5RQvl07T7Fx3e_1Oqst7C6AH7VMpzjYWAxJeZgZ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071546"/>
            <a:ext cx="4240453" cy="578645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4071934" cy="61436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Написав фундаментальні праці з квантової теорії.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Розробив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ренгенівський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метод дослідження дрібнокристалічних матеріалів.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атомами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молекулами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t2.gstatic.com/images?q=tbn:ANd9GcSL3XrM9hkU8NC5F80L8lDugLeR4ogXM0Vz0xL9o4qWw0RHYM7L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901223"/>
            <a:ext cx="4643470" cy="5956777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2056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4429124" cy="5786454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Жоліо-Кюрі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подружжя—Фредерік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(1900-1958)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Ірен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(1897- 1958).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Французькі фізики та громадські діячі.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1935 р. одержали Нобелівську премію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t2.gstatic.com/images?q=tbn:ANd9GcREJRiWrVNvkHv0d54RTh5uhlpZ_VzhcTxEuFFqDQozEUUALOV5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7401" y="1"/>
            <a:ext cx="5006599" cy="685800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431</Words>
  <Application>Microsoft Office PowerPoint</Application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Розвиток науки (фізики і математики) у 20-30 роки ХХст.</vt:lpstr>
      <vt:lpstr>Фізика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Математика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11</cp:revision>
  <dcterms:created xsi:type="dcterms:W3CDTF">2012-05-06T17:08:17Z</dcterms:created>
  <dcterms:modified xsi:type="dcterms:W3CDTF">2013-11-08T20:31:19Z</dcterms:modified>
</cp:coreProperties>
</file>